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it-IT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571" y="542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3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96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38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55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24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53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96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71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62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98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3ED92-DC0D-478A-9DB1-D8433254602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55FF-28D0-4503-B1C8-91592E8A45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64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666379" y="6426598"/>
            <a:ext cx="28947216" cy="1152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C:\Users\PhD-Caruso\Dropbox\eps\Logo Young Minds CMYK Bla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26" b="99849" l="0" r="100000">
                        <a14:foregroundMark x1="31423" y1="36611" x2="31423" y2="36611"/>
                        <a14:foregroundMark x1="30191" y1="26021" x2="30191" y2="26021"/>
                        <a14:foregroundMark x1="31300" y1="15129" x2="31300" y2="15129"/>
                        <a14:foregroundMark x1="31300" y1="15129" x2="31300" y2="15129"/>
                        <a14:foregroundMark x1="34381" y1="8472" x2="34381" y2="8472"/>
                        <a14:foregroundMark x1="38324" y1="6051" x2="38324" y2="6051"/>
                        <a14:foregroundMark x1="42637" y1="7867" x2="42637" y2="7867"/>
                        <a14:foregroundMark x1="38940" y1="47201" x2="38940" y2="47201"/>
                        <a14:foregroundMark x1="43007" y1="44478" x2="43007" y2="44478"/>
                        <a14:foregroundMark x1="43007" y1="44478" x2="43007" y2="44478"/>
                        <a14:foregroundMark x1="38571" y1="48411" x2="38571" y2="48411"/>
                        <a14:foregroundMark x1="38571" y1="48411" x2="38571" y2="48411"/>
                        <a14:foregroundMark x1="46211" y1="36914" x2="46211" y2="36914"/>
                        <a14:foregroundMark x1="46211" y1="36914" x2="46211" y2="36914"/>
                        <a14:foregroundMark x1="53974" y1="19970" x2="53974" y2="19970"/>
                        <a14:foregroundMark x1="53974" y1="19970" x2="53974" y2="19970"/>
                        <a14:foregroundMark x1="64202" y1="12405" x2="64202" y2="12405"/>
                        <a14:foregroundMark x1="64202" y1="12405" x2="64202" y2="12405"/>
                        <a14:foregroundMark x1="68638" y1="35401" x2="68638" y2="35401"/>
                        <a14:foregroundMark x1="68638" y1="35401" x2="68638" y2="35401"/>
                        <a14:foregroundMark x1="79359" y1="17549" x2="79359" y2="17549"/>
                        <a14:foregroundMark x1="79359" y1="17549" x2="79359" y2="17549"/>
                        <a14:foregroundMark x1="90450" y1="4841" x2="90450" y2="4841"/>
                        <a14:foregroundMark x1="90450" y1="4841" x2="90450" y2="4841"/>
                        <a14:foregroundMark x1="97227" y1="26021" x2="97227" y2="26021"/>
                        <a14:foregroundMark x1="97227" y1="26021" x2="97227" y2="26021"/>
                        <a14:foregroundMark x1="76525" y1="57489" x2="76525" y2="57489"/>
                        <a14:foregroundMark x1="76525" y1="57489" x2="76525" y2="57489"/>
                        <a14:foregroundMark x1="32039" y1="59909" x2="32039" y2="59909"/>
                        <a14:foregroundMark x1="32039" y1="59607" x2="32039" y2="59607"/>
                        <a14:foregroundMark x1="34874" y1="62632" x2="34874" y2="62632"/>
                        <a14:foregroundMark x1="34874" y1="62632" x2="34874" y2="62632"/>
                        <a14:foregroundMark x1="41898" y1="62330" x2="41898" y2="62330"/>
                        <a14:foregroundMark x1="41898" y1="62330" x2="41898" y2="62330"/>
                        <a14:foregroundMark x1="49538" y1="61120" x2="49538" y2="61120"/>
                        <a14:foregroundMark x1="49538" y1="61120" x2="49538" y2="61120"/>
                        <a14:foregroundMark x1="56562" y1="63238" x2="56562" y2="63238"/>
                        <a14:foregroundMark x1="56562" y1="63238" x2="56562" y2="63238"/>
                        <a14:foregroundMark x1="68022" y1="57791" x2="68022" y2="57791"/>
                        <a14:foregroundMark x1="68022" y1="57791" x2="68022" y2="57791"/>
                        <a14:foregroundMark x1="76278" y1="66566" x2="76278" y2="66566"/>
                        <a14:foregroundMark x1="76278" y1="66566" x2="76278" y2="66566"/>
                        <a14:foregroundMark x1="79606" y1="61725" x2="79606" y2="61725"/>
                        <a14:foregroundMark x1="79606" y1="61725" x2="79606" y2="61725"/>
                        <a14:foregroundMark x1="87492" y1="62632" x2="87492" y2="62632"/>
                        <a14:foregroundMark x1="87492" y1="62632" x2="87492" y2="62632"/>
                        <a14:foregroundMark x1="94393" y1="63238" x2="94393" y2="63238"/>
                        <a14:foregroundMark x1="94393" y1="63238" x2="94393" y2="63238"/>
                        <a14:foregroundMark x1="14171" y1="60514" x2="14171" y2="60514"/>
                        <a14:foregroundMark x1="14171" y1="60514" x2="14171" y2="60514"/>
                        <a14:foregroundMark x1="17560" y1="60061" x2="17560" y2="60061"/>
                        <a14:foregroundMark x1="17560" y1="60061" x2="17560" y2="60061"/>
                        <a14:foregroundMark x1="8380" y1="60666" x2="8380" y2="60666"/>
                        <a14:foregroundMark x1="8380" y1="60666" x2="8380" y2="60666"/>
                        <a14:foregroundMark x1="13986" y1="72012" x2="13986" y2="72012"/>
                        <a14:foregroundMark x1="13986" y1="72012" x2="13986" y2="72012"/>
                        <a14:backgroundMark x1="38571" y1="89864" x2="38571" y2="89864"/>
                        <a14:backgroundMark x1="38571" y1="89864" x2="38571" y2="89864"/>
                        <a14:backgroundMark x1="38571" y1="89864" x2="38571" y2="89864"/>
                        <a14:backgroundMark x1="37461" y1="65961" x2="37461" y2="65961"/>
                        <a14:backgroundMark x1="37461" y1="65961" x2="37461" y2="65961"/>
                        <a14:backgroundMark x1="58534" y1="64448" x2="58534" y2="64448"/>
                        <a14:backgroundMark x1="58534" y1="64448" x2="58534" y2="64448"/>
                        <a14:backgroundMark x1="58903" y1="78064" x2="58903" y2="78064"/>
                        <a14:backgroundMark x1="59026" y1="78064" x2="59026" y2="78064"/>
                        <a14:backgroundMark x1="88971" y1="65658" x2="88971" y2="65658"/>
                        <a14:backgroundMark x1="88971" y1="65658" x2="88971" y2="65658"/>
                        <a14:backgroundMark x1="95625" y1="69592" x2="95625" y2="69592"/>
                        <a14:backgroundMark x1="95625" y1="69592" x2="95625" y2="69592"/>
                        <a14:backgroundMark x1="95995" y1="63843" x2="95995" y2="63843"/>
                        <a14:backgroundMark x1="96118" y1="63843" x2="96118" y2="63843"/>
                        <a14:backgroundMark x1="16020" y1="53555" x2="16020" y2="53555"/>
                        <a14:backgroundMark x1="16020" y1="53555" x2="16020" y2="53555"/>
                        <a14:backgroundMark x1="12200" y1="54160" x2="12200" y2="54160"/>
                        <a14:backgroundMark x1="12200" y1="54160" x2="12200" y2="54160"/>
                        <a14:backgroundMark x1="9735" y1="55673" x2="9735" y2="55673"/>
                        <a14:backgroundMark x1="9735" y1="55673" x2="9735" y2="55673"/>
                        <a14:backgroundMark x1="6778" y1="54463" x2="6778" y2="54463"/>
                        <a14:backgroundMark x1="6778" y1="54463" x2="6778" y2="54463"/>
                        <a14:backgroundMark x1="3943" y1="66566" x2="3943" y2="66566"/>
                        <a14:backgroundMark x1="4067" y1="66566" x2="4067" y2="66566"/>
                        <a14:backgroundMark x1="8010" y1="80182" x2="8010" y2="80182"/>
                        <a14:backgroundMark x1="8010" y1="80182" x2="8010" y2="80182"/>
                        <a14:backgroundMark x1="12939" y1="79274" x2="12939" y2="79274"/>
                        <a14:backgroundMark x1="12939" y1="79274" x2="12939" y2="79274"/>
                        <a14:backgroundMark x1="17622" y1="79576" x2="17622" y2="79576"/>
                        <a14:backgroundMark x1="17622" y1="79576" x2="17622" y2="79576"/>
                        <a14:backgroundMark x1="15773" y1="93192" x2="15773" y2="93192"/>
                        <a14:backgroundMark x1="15773" y1="93192" x2="15773" y2="93192"/>
                        <a14:backgroundMark x1="12693" y1="90772" x2="12693" y2="90772"/>
                        <a14:backgroundMark x1="12693" y1="90772" x2="12693" y2="90772"/>
                        <a14:backgroundMark x1="9242" y1="89561" x2="9242" y2="89561"/>
                        <a14:backgroundMark x1="9242" y1="89561" x2="9242" y2="89561"/>
                        <a14:backgroundMark x1="5669" y1="91074" x2="5669" y2="91074"/>
                        <a14:backgroundMark x1="5669" y1="91074" x2="5669" y2="91074"/>
                        <a14:backgroundMark x1="2218" y1="95613" x2="2218" y2="95613"/>
                        <a14:backgroundMark x1="2218" y1="95613" x2="2218" y2="95613"/>
                        <a14:backgroundMark x1="13678" y1="69894" x2="13678" y2="69894"/>
                        <a14:backgroundMark x1="13678" y1="69894" x2="13678" y2="69894"/>
                        <a14:backgroundMark x1="12939" y1="63238" x2="12939" y2="63238"/>
                        <a14:backgroundMark x1="12939" y1="63238" x2="12939" y2="63238"/>
                        <a14:backgroundMark x1="9612" y1="63540" x2="9612" y2="63540"/>
                        <a14:backgroundMark x1="9612" y1="63540" x2="9612" y2="63540"/>
                        <a14:backgroundMark x1="9858" y1="68986" x2="9858" y2="68986"/>
                        <a14:backgroundMark x1="9858" y1="68986" x2="9858" y2="68986"/>
                        <a14:backgroundMark x1="5052" y1="78971" x2="5052" y2="78971"/>
                        <a14:backgroundMark x1="5052" y1="78971" x2="5052" y2="78971"/>
                        <a14:backgroundMark x1="10351" y1="68381" x2="10351" y2="68381"/>
                        <a14:backgroundMark x1="10351" y1="68381" x2="10351" y2="68381"/>
                        <a14:backgroundMark x1="10351" y1="68381" x2="10351" y2="68381"/>
                        <a14:backgroundMark x1="10351" y1="68381" x2="10351" y2="68381"/>
                        <a14:backgroundMark x1="16020" y1="73676" x2="16020" y2="73676"/>
                        <a14:backgroundMark x1="16020" y1="73676" x2="16020" y2="736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63" y="1098006"/>
            <a:ext cx="705678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7879581" y="737966"/>
            <a:ext cx="21734014" cy="243143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5200" i="1" dirty="0" err="1" smtClean="0">
                <a:solidFill>
                  <a:schemeClr val="tx1"/>
                </a:solidFill>
              </a:rPr>
              <a:t>Name</a:t>
            </a:r>
            <a:r>
              <a:rPr lang="it-IT" sz="15200" i="1" dirty="0" smtClean="0">
                <a:solidFill>
                  <a:schemeClr val="tx1"/>
                </a:solidFill>
              </a:rPr>
              <a:t> of the Activity</a:t>
            </a:r>
            <a:endParaRPr lang="it-IT" sz="15200" i="1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879581" y="3474270"/>
            <a:ext cx="21734014" cy="13542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Name</a:t>
            </a:r>
            <a:r>
              <a:rPr lang="it-IT" dirty="0" smtClean="0">
                <a:solidFill>
                  <a:schemeClr val="tx1"/>
                </a:solidFill>
              </a:rPr>
              <a:t> of the </a:t>
            </a:r>
            <a:r>
              <a:rPr lang="it-IT" dirty="0" err="1" smtClean="0">
                <a:solidFill>
                  <a:schemeClr val="tx1"/>
                </a:solidFill>
              </a:rPr>
              <a:t>Section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98427" y="6930654"/>
            <a:ext cx="117430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200" dirty="0" err="1" smtClean="0"/>
              <a:t>Concept</a:t>
            </a:r>
            <a:r>
              <a:rPr lang="it-IT" sz="7200" dirty="0" smtClean="0"/>
              <a:t>, planning and design</a:t>
            </a:r>
            <a:endParaRPr lang="it-IT" sz="7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14452" y="8284871"/>
            <a:ext cx="1313025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00" dirty="0" smtClean="0"/>
              <a:t>Here </a:t>
            </a:r>
            <a:r>
              <a:rPr lang="it-IT" sz="4200" dirty="0" err="1" smtClean="0"/>
              <a:t>you</a:t>
            </a:r>
            <a:r>
              <a:rPr lang="it-IT" sz="4200" dirty="0" smtClean="0"/>
              <a:t> </a:t>
            </a:r>
            <a:r>
              <a:rPr lang="it-IT" sz="4200" dirty="0" err="1" smtClean="0"/>
              <a:t>describe</a:t>
            </a:r>
            <a:r>
              <a:rPr lang="it-IT" sz="4200" dirty="0" smtClean="0"/>
              <a:t> </a:t>
            </a:r>
            <a:r>
              <a:rPr lang="it-IT" sz="4200" dirty="0" err="1" smtClean="0"/>
              <a:t>how</a:t>
            </a:r>
            <a:r>
              <a:rPr lang="it-IT" sz="4200" dirty="0" smtClean="0"/>
              <a:t> </a:t>
            </a:r>
            <a:r>
              <a:rPr lang="it-IT" sz="4200" dirty="0" err="1" smtClean="0"/>
              <a:t>you</a:t>
            </a:r>
            <a:r>
              <a:rPr lang="it-IT" sz="4200" dirty="0" smtClean="0"/>
              <a:t> </a:t>
            </a:r>
            <a:r>
              <a:rPr lang="it-IT" sz="4200" dirty="0" err="1" smtClean="0"/>
              <a:t>did</a:t>
            </a:r>
            <a:r>
              <a:rPr lang="it-IT" sz="4200" dirty="0" smtClean="0"/>
              <a:t> come up with the idea, the </a:t>
            </a:r>
            <a:r>
              <a:rPr lang="it-IT" sz="4200" dirty="0" err="1" smtClean="0"/>
              <a:t>different</a:t>
            </a:r>
            <a:r>
              <a:rPr lang="it-IT" sz="4200" dirty="0" smtClean="0"/>
              <a:t> planning </a:t>
            </a:r>
            <a:r>
              <a:rPr lang="it-IT" sz="4200" dirty="0" err="1" smtClean="0"/>
              <a:t>stages</a:t>
            </a:r>
            <a:r>
              <a:rPr lang="it-IT" sz="4200" dirty="0" smtClean="0"/>
              <a:t>, </a:t>
            </a:r>
            <a:r>
              <a:rPr lang="it-IT" sz="4200" dirty="0" err="1" smtClean="0"/>
              <a:t>how</a:t>
            </a:r>
            <a:r>
              <a:rPr lang="it-IT" sz="4200" dirty="0" smtClean="0"/>
              <a:t> </a:t>
            </a:r>
            <a:r>
              <a:rPr lang="it-IT" sz="4200" dirty="0" err="1" smtClean="0"/>
              <a:t>many</a:t>
            </a:r>
            <a:r>
              <a:rPr lang="it-IT" sz="4200" dirty="0" smtClean="0"/>
              <a:t> </a:t>
            </a:r>
            <a:r>
              <a:rPr lang="it-IT" sz="4200" dirty="0" err="1" smtClean="0"/>
              <a:t>members</a:t>
            </a:r>
            <a:r>
              <a:rPr lang="it-IT" sz="4200" dirty="0" smtClean="0"/>
              <a:t> of the </a:t>
            </a:r>
            <a:r>
              <a:rPr lang="it-IT" sz="4200" dirty="0" err="1" smtClean="0"/>
              <a:t>section</a:t>
            </a:r>
            <a:r>
              <a:rPr lang="it-IT" sz="4200" dirty="0" smtClean="0"/>
              <a:t> </a:t>
            </a:r>
            <a:r>
              <a:rPr lang="it-IT" sz="4200" dirty="0" err="1" smtClean="0"/>
              <a:t>were</a:t>
            </a:r>
            <a:r>
              <a:rPr lang="it-IT" sz="4200" dirty="0" smtClean="0"/>
              <a:t> </a:t>
            </a:r>
            <a:r>
              <a:rPr lang="it-IT" sz="4200" dirty="0" err="1" smtClean="0"/>
              <a:t>involved</a:t>
            </a:r>
            <a:r>
              <a:rPr lang="it-IT" sz="4200" dirty="0" smtClean="0"/>
              <a:t> in </a:t>
            </a:r>
            <a:r>
              <a:rPr lang="it-IT" sz="4200" dirty="0" err="1" smtClean="0"/>
              <a:t>each</a:t>
            </a:r>
            <a:r>
              <a:rPr lang="it-IT" sz="4200" dirty="0" smtClean="0"/>
              <a:t> stage, </a:t>
            </a:r>
            <a:r>
              <a:rPr lang="it-IT" sz="4200" dirty="0" err="1" smtClean="0"/>
              <a:t>external</a:t>
            </a:r>
            <a:r>
              <a:rPr lang="it-IT" sz="4200" dirty="0" smtClean="0"/>
              <a:t> </a:t>
            </a:r>
            <a:r>
              <a:rPr lang="it-IT" sz="4200" dirty="0" err="1" smtClean="0"/>
              <a:t>collaborators</a:t>
            </a:r>
            <a:r>
              <a:rPr lang="it-IT" sz="4200" dirty="0" smtClean="0"/>
              <a:t> and so on. </a:t>
            </a:r>
          </a:p>
          <a:p>
            <a:r>
              <a:rPr lang="it-IT" sz="4200" dirty="0" smtClean="0"/>
              <a:t>Here </a:t>
            </a:r>
            <a:r>
              <a:rPr lang="it-IT" sz="4200" dirty="0" err="1" smtClean="0"/>
              <a:t>you</a:t>
            </a:r>
            <a:r>
              <a:rPr lang="it-IT" sz="4200" dirty="0" smtClean="0"/>
              <a:t> can </a:t>
            </a:r>
            <a:r>
              <a:rPr lang="it-IT" sz="4200" dirty="0" err="1" smtClean="0"/>
              <a:t>add</a:t>
            </a:r>
            <a:r>
              <a:rPr lang="it-IT" sz="4200" dirty="0" smtClean="0"/>
              <a:t> </a:t>
            </a:r>
            <a:r>
              <a:rPr lang="it-IT" sz="4200" dirty="0" err="1" smtClean="0"/>
              <a:t>details</a:t>
            </a:r>
            <a:r>
              <a:rPr lang="it-IT" sz="4200" dirty="0" smtClean="0"/>
              <a:t> </a:t>
            </a:r>
            <a:r>
              <a:rPr lang="it-IT" sz="4200" dirty="0" err="1" smtClean="0"/>
              <a:t>about</a:t>
            </a:r>
            <a:r>
              <a:rPr lang="it-IT" sz="4200" dirty="0" smtClean="0"/>
              <a:t> the audience, the </a:t>
            </a:r>
            <a:r>
              <a:rPr lang="it-IT" sz="4200" dirty="0" err="1" smtClean="0"/>
              <a:t>place</a:t>
            </a:r>
            <a:r>
              <a:rPr lang="it-IT" sz="4200" dirty="0" smtClean="0"/>
              <a:t> and the </a:t>
            </a:r>
            <a:r>
              <a:rPr lang="it-IT" sz="4200" dirty="0" err="1" smtClean="0"/>
              <a:t>expected</a:t>
            </a:r>
            <a:r>
              <a:rPr lang="it-IT" sz="4200" dirty="0" smtClean="0"/>
              <a:t> </a:t>
            </a:r>
            <a:r>
              <a:rPr lang="it-IT" sz="4200" dirty="0" err="1" smtClean="0"/>
              <a:t>outcome</a:t>
            </a:r>
            <a:r>
              <a:rPr lang="it-IT" sz="4200" dirty="0" smtClean="0"/>
              <a:t> </a:t>
            </a:r>
            <a:r>
              <a:rPr lang="it-IT" sz="4200" dirty="0" err="1" smtClean="0"/>
              <a:t>both</a:t>
            </a:r>
            <a:r>
              <a:rPr lang="it-IT" sz="4200" dirty="0" smtClean="0"/>
              <a:t> for </a:t>
            </a:r>
            <a:r>
              <a:rPr lang="it-IT" sz="4200" dirty="0" err="1" smtClean="0"/>
              <a:t>section</a:t>
            </a:r>
            <a:r>
              <a:rPr lang="it-IT" sz="4200" dirty="0" smtClean="0"/>
              <a:t> </a:t>
            </a:r>
            <a:r>
              <a:rPr lang="it-IT" sz="4200" dirty="0" err="1" smtClean="0"/>
              <a:t>members</a:t>
            </a:r>
            <a:r>
              <a:rPr lang="it-IT" sz="4200" dirty="0" smtClean="0"/>
              <a:t> and </a:t>
            </a:r>
            <a:r>
              <a:rPr lang="it-IT" sz="4200" dirty="0" err="1" smtClean="0"/>
              <a:t>participants</a:t>
            </a:r>
            <a:endParaRPr lang="it-IT" sz="4200" dirty="0"/>
          </a:p>
        </p:txBody>
      </p:sp>
      <p:sp>
        <p:nvSpPr>
          <p:cNvPr id="13" name="Rettangolo 12"/>
          <p:cNvSpPr/>
          <p:nvPr/>
        </p:nvSpPr>
        <p:spPr>
          <a:xfrm>
            <a:off x="666379" y="19101286"/>
            <a:ext cx="28947216" cy="115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u="sng" dirty="0"/>
          </a:p>
        </p:txBody>
      </p:sp>
      <p:sp>
        <p:nvSpPr>
          <p:cNvPr id="10" name="Rettangolo 9"/>
          <p:cNvSpPr/>
          <p:nvPr/>
        </p:nvSpPr>
        <p:spPr>
          <a:xfrm>
            <a:off x="16076091" y="7290694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2772835" y="7291214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6076091" y="12194640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22772835" y="12187238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786281" y="11294105"/>
            <a:ext cx="9973108" cy="135421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i="1" dirty="0" err="1" smtClean="0"/>
              <a:t>Add</a:t>
            </a:r>
            <a:r>
              <a:rPr lang="it-IT" i="1" dirty="0" smtClean="0"/>
              <a:t> </a:t>
            </a:r>
            <a:r>
              <a:rPr lang="it-IT" i="1" dirty="0" err="1" smtClean="0"/>
              <a:t>pictures</a:t>
            </a:r>
            <a:r>
              <a:rPr lang="it-IT" i="1" dirty="0" smtClean="0"/>
              <a:t> </a:t>
            </a:r>
            <a:r>
              <a:rPr lang="it-IT" i="1" dirty="0" err="1" smtClean="0"/>
              <a:t>here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6085911" y="19964102"/>
            <a:ext cx="45938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200" dirty="0" err="1" smtClean="0"/>
              <a:t>Realization</a:t>
            </a:r>
            <a:endParaRPr lang="it-IT" sz="72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6076091" y="22214407"/>
            <a:ext cx="131302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00" dirty="0" smtClean="0"/>
              <a:t>Here </a:t>
            </a:r>
            <a:r>
              <a:rPr lang="it-IT" sz="4200" dirty="0" err="1" smtClean="0"/>
              <a:t>you</a:t>
            </a:r>
            <a:r>
              <a:rPr lang="it-IT" sz="4200" dirty="0" smtClean="0"/>
              <a:t> can </a:t>
            </a:r>
            <a:r>
              <a:rPr lang="it-IT" sz="4200" dirty="0" err="1" smtClean="0"/>
              <a:t>speak</a:t>
            </a:r>
            <a:r>
              <a:rPr lang="it-IT" sz="4200" dirty="0" smtClean="0"/>
              <a:t> </a:t>
            </a:r>
            <a:r>
              <a:rPr lang="it-IT" sz="4200" dirty="0" err="1" smtClean="0"/>
              <a:t>about</a:t>
            </a:r>
            <a:r>
              <a:rPr lang="it-IT" sz="4200" dirty="0" smtClean="0"/>
              <a:t> the </a:t>
            </a:r>
            <a:r>
              <a:rPr lang="it-IT" sz="4200" dirty="0" err="1" smtClean="0"/>
              <a:t>activity</a:t>
            </a:r>
            <a:r>
              <a:rPr lang="it-IT" sz="4200" dirty="0" smtClean="0"/>
              <a:t> </a:t>
            </a:r>
            <a:r>
              <a:rPr lang="it-IT" sz="4200" dirty="0" err="1" smtClean="0"/>
              <a:t>realization</a:t>
            </a:r>
            <a:r>
              <a:rPr lang="it-IT" sz="4200" dirty="0" smtClean="0"/>
              <a:t>, the </a:t>
            </a:r>
            <a:r>
              <a:rPr lang="it-IT" sz="4200" dirty="0" err="1" smtClean="0"/>
              <a:t>number</a:t>
            </a:r>
            <a:r>
              <a:rPr lang="it-IT" sz="4200" dirty="0" smtClean="0"/>
              <a:t> of </a:t>
            </a:r>
            <a:r>
              <a:rPr lang="it-IT" sz="4200" dirty="0" err="1" smtClean="0"/>
              <a:t>participant</a:t>
            </a:r>
            <a:r>
              <a:rPr lang="it-IT" sz="4200" dirty="0" smtClean="0"/>
              <a:t>, and show and </a:t>
            </a:r>
            <a:r>
              <a:rPr lang="it-IT" sz="4200" dirty="0" err="1" smtClean="0"/>
              <a:t>comment</a:t>
            </a:r>
            <a:r>
              <a:rPr lang="it-IT" sz="4200" dirty="0" smtClean="0"/>
              <a:t> some </a:t>
            </a:r>
            <a:r>
              <a:rPr lang="it-IT" sz="4200" dirty="0" err="1" smtClean="0"/>
              <a:t>nice</a:t>
            </a:r>
            <a:r>
              <a:rPr lang="it-IT" sz="4200" dirty="0" smtClean="0"/>
              <a:t> </a:t>
            </a:r>
            <a:r>
              <a:rPr lang="it-IT" sz="4200" dirty="0" err="1" smtClean="0"/>
              <a:t>pictures</a:t>
            </a:r>
            <a:r>
              <a:rPr lang="it-IT" sz="4200" dirty="0" smtClean="0"/>
              <a:t> of the </a:t>
            </a:r>
            <a:r>
              <a:rPr lang="it-IT" sz="4200" dirty="0" err="1" smtClean="0"/>
              <a:t>event</a:t>
            </a:r>
            <a:endParaRPr lang="it-IT" sz="4200" dirty="0"/>
          </a:p>
        </p:txBody>
      </p:sp>
      <p:sp>
        <p:nvSpPr>
          <p:cNvPr id="22" name="Rettangolo 21"/>
          <p:cNvSpPr/>
          <p:nvPr/>
        </p:nvSpPr>
        <p:spPr>
          <a:xfrm>
            <a:off x="1399581" y="20172724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8096325" y="20173244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1399581" y="25076670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8096325" y="25069268"/>
            <a:ext cx="6480000" cy="46800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592593" y="24165091"/>
            <a:ext cx="9973108" cy="135421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i="1" dirty="0" err="1" smtClean="0"/>
              <a:t>Add</a:t>
            </a:r>
            <a:r>
              <a:rPr lang="it-IT" i="1" dirty="0" smtClean="0"/>
              <a:t> </a:t>
            </a:r>
            <a:r>
              <a:rPr lang="it-IT" i="1" dirty="0" err="1" smtClean="0"/>
              <a:t>pictures</a:t>
            </a:r>
            <a:r>
              <a:rPr lang="it-IT" i="1" dirty="0" smtClean="0"/>
              <a:t> </a:t>
            </a:r>
            <a:r>
              <a:rPr lang="it-IT" i="1" dirty="0" err="1" smtClean="0"/>
              <a:t>here</a:t>
            </a:r>
            <a:endParaRPr lang="it-IT" i="1" dirty="0"/>
          </a:p>
        </p:txBody>
      </p:sp>
      <p:sp>
        <p:nvSpPr>
          <p:cNvPr id="26" name="Rettangolo 25"/>
          <p:cNvSpPr/>
          <p:nvPr/>
        </p:nvSpPr>
        <p:spPr>
          <a:xfrm>
            <a:off x="738387" y="31701406"/>
            <a:ext cx="28947216" cy="5760640"/>
          </a:xfrm>
          <a:prstGeom prst="rect">
            <a:avLst/>
          </a:prstGeom>
          <a:solidFill>
            <a:schemeClr val="accent3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u="sng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423368" y="32349478"/>
            <a:ext cx="9233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200" dirty="0" err="1" smtClean="0"/>
              <a:t>Further</a:t>
            </a:r>
            <a:r>
              <a:rPr lang="it-IT" sz="7200" dirty="0" smtClean="0"/>
              <a:t> </a:t>
            </a:r>
            <a:r>
              <a:rPr lang="it-IT" sz="7200" dirty="0" err="1" smtClean="0"/>
              <a:t>considerations</a:t>
            </a:r>
            <a:endParaRPr lang="it-IT" sz="72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446067" y="34205338"/>
            <a:ext cx="27760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00" dirty="0" err="1" smtClean="0"/>
              <a:t>Add</a:t>
            </a:r>
            <a:r>
              <a:rPr lang="it-IT" sz="4200" dirty="0" smtClean="0"/>
              <a:t> the general </a:t>
            </a:r>
            <a:r>
              <a:rPr lang="it-IT" sz="4200" dirty="0" err="1" smtClean="0"/>
              <a:t>impression</a:t>
            </a:r>
            <a:r>
              <a:rPr lang="it-IT" sz="4200" dirty="0" smtClean="0"/>
              <a:t> of the </a:t>
            </a:r>
            <a:r>
              <a:rPr lang="it-IT" sz="4200" dirty="0" err="1" smtClean="0"/>
              <a:t>section</a:t>
            </a:r>
            <a:r>
              <a:rPr lang="it-IT" sz="4200" dirty="0" smtClean="0"/>
              <a:t> on the </a:t>
            </a:r>
            <a:r>
              <a:rPr lang="it-IT" sz="4200" dirty="0" err="1" smtClean="0"/>
              <a:t>activity</a:t>
            </a:r>
            <a:r>
              <a:rPr lang="it-IT" sz="4200" dirty="0" smtClean="0"/>
              <a:t>, </a:t>
            </a:r>
            <a:r>
              <a:rPr lang="it-IT" sz="4200" dirty="0" err="1" smtClean="0"/>
              <a:t>if</a:t>
            </a:r>
            <a:r>
              <a:rPr lang="it-IT" sz="4200" dirty="0" smtClean="0"/>
              <a:t> </a:t>
            </a:r>
            <a:r>
              <a:rPr lang="it-IT" sz="4200" dirty="0" err="1" smtClean="0"/>
              <a:t>you</a:t>
            </a:r>
            <a:r>
              <a:rPr lang="it-IT" sz="4200" dirty="0" smtClean="0"/>
              <a:t> are planning to </a:t>
            </a:r>
            <a:r>
              <a:rPr lang="it-IT" sz="4200" dirty="0" err="1" smtClean="0"/>
              <a:t>repeat</a:t>
            </a:r>
            <a:r>
              <a:rPr lang="it-IT" sz="4200" dirty="0" smtClean="0"/>
              <a:t> </a:t>
            </a:r>
            <a:r>
              <a:rPr lang="it-IT" sz="4200" dirty="0" err="1" smtClean="0"/>
              <a:t>it</a:t>
            </a:r>
            <a:r>
              <a:rPr lang="it-IT" sz="4200" dirty="0" smtClean="0"/>
              <a:t> or </a:t>
            </a:r>
            <a:r>
              <a:rPr lang="it-IT" sz="4200" dirty="0" err="1" smtClean="0"/>
              <a:t>change</a:t>
            </a:r>
            <a:r>
              <a:rPr lang="it-IT" sz="4200" dirty="0" smtClean="0"/>
              <a:t> </a:t>
            </a:r>
            <a:r>
              <a:rPr lang="it-IT" sz="4200" dirty="0" err="1" smtClean="0"/>
              <a:t>it</a:t>
            </a:r>
            <a:r>
              <a:rPr lang="it-IT" sz="4200" dirty="0" smtClean="0"/>
              <a:t>, and so on.</a:t>
            </a:r>
            <a:endParaRPr lang="it-IT" sz="4200" dirty="0"/>
          </a:p>
        </p:txBody>
      </p:sp>
      <p:sp>
        <p:nvSpPr>
          <p:cNvPr id="31" name="Rettangolo 30"/>
          <p:cNvSpPr/>
          <p:nvPr/>
        </p:nvSpPr>
        <p:spPr>
          <a:xfrm>
            <a:off x="739333" y="38758190"/>
            <a:ext cx="28946269" cy="28803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i="1" dirty="0" smtClean="0"/>
              <a:t>Logos of the </a:t>
            </a:r>
            <a:r>
              <a:rPr lang="it-IT" i="1" dirty="0" err="1" smtClean="0"/>
              <a:t>sponsors</a:t>
            </a:r>
            <a:r>
              <a:rPr lang="it-IT" i="1" dirty="0" smtClean="0"/>
              <a:t> (</a:t>
            </a:r>
            <a:r>
              <a:rPr lang="it-IT" i="1" dirty="0" err="1" smtClean="0"/>
              <a:t>if</a:t>
            </a:r>
            <a:r>
              <a:rPr lang="it-IT" i="1" dirty="0" smtClean="0"/>
              <a:t> </a:t>
            </a:r>
            <a:r>
              <a:rPr lang="it-IT" i="1" dirty="0" err="1" smtClean="0"/>
              <a:t>any</a:t>
            </a:r>
            <a:r>
              <a:rPr lang="it-IT" i="1" dirty="0" smtClean="0"/>
              <a:t>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9742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ersonalizzato 1">
      <a:majorFont>
        <a:latin typeface="Cambria"/>
        <a:ea typeface=""/>
        <a:cs typeface=""/>
      </a:majorFont>
      <a:minorFont>
        <a:latin typeface="Cambria Mat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120</TotalTime>
  <Words>136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PhD-Caruso</dc:creator>
  <cp:lastModifiedBy>PhD-Caruso</cp:lastModifiedBy>
  <cp:revision>7</cp:revision>
  <dcterms:created xsi:type="dcterms:W3CDTF">2016-12-21T15:20:12Z</dcterms:created>
  <dcterms:modified xsi:type="dcterms:W3CDTF">2016-12-21T17:20:41Z</dcterms:modified>
</cp:coreProperties>
</file>